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60" r:id="rId3"/>
    <p:sldId id="261" r:id="rId4"/>
    <p:sldId id="262" r:id="rId5"/>
    <p:sldId id="257" r:id="rId6"/>
    <p:sldId id="258" r:id="rId7"/>
    <p:sldId id="259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9" d="100"/>
          <a:sy n="79" d="100"/>
        </p:scale>
        <p:origin x="-888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lineChart>
        <c:grouping val="percent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marker>
            <c:symbol val="none"/>
          </c:marker>
          <c:cat>
            <c:numRef>
              <c:f>Sheet1!$A$2:$A$5</c:f>
              <c:numCache>
                <c:formatCode>General</c:formatCode>
                <c:ptCount val="4"/>
                <c:pt idx="0">
                  <c:v>1920</c:v>
                </c:pt>
                <c:pt idx="1">
                  <c:v>1925</c:v>
                </c:pt>
                <c:pt idx="2">
                  <c:v>1930</c:v>
                </c:pt>
                <c:pt idx="3">
                  <c:v>1935</c:v>
                </c:pt>
              </c:numCache>
            </c:num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4.5</c:v>
                </c:pt>
                <c:pt idx="1">
                  <c:v>4</c:v>
                </c:pt>
                <c:pt idx="2">
                  <c:v>2.1</c:v>
                </c:pt>
                <c:pt idx="3">
                  <c:v>1.3</c:v>
                </c:pt>
              </c:numCache>
            </c:numRef>
          </c:val>
          <c:smooth val="0"/>
        </c:ser>
        <c:ser>
          <c:idx val="2"/>
          <c:order val="1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marker>
            <c:symbol val="none"/>
          </c:marker>
          <c:cat>
            <c:numRef>
              <c:f>Sheet1!$A$2:$A$5</c:f>
              <c:numCache>
                <c:formatCode>General</c:formatCode>
                <c:ptCount val="4"/>
                <c:pt idx="0">
                  <c:v>1920</c:v>
                </c:pt>
                <c:pt idx="1">
                  <c:v>1925</c:v>
                </c:pt>
                <c:pt idx="2">
                  <c:v>1930</c:v>
                </c:pt>
                <c:pt idx="3">
                  <c:v>1935</c:v>
                </c:pt>
              </c:numCache>
            </c:num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06468864"/>
        <c:axId val="106470400"/>
      </c:lineChart>
      <c:catAx>
        <c:axId val="10646886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106470400"/>
        <c:crosses val="autoZero"/>
        <c:auto val="1"/>
        <c:lblAlgn val="ctr"/>
        <c:lblOffset val="100"/>
        <c:noMultiLvlLbl val="0"/>
      </c:catAx>
      <c:valAx>
        <c:axId val="106470400"/>
        <c:scaling>
          <c:orientation val="minMax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crossAx val="106468864"/>
        <c:crosses val="autoZero"/>
        <c:crossBetween val="between"/>
      </c:valAx>
    </c:plotArea>
    <c:legend>
      <c:legendPos val="r"/>
      <c:legendEntry>
        <c:idx val="0"/>
        <c:delete val="1"/>
      </c:legendEntry>
      <c:layout/>
      <c:overlay val="0"/>
    </c:legend>
    <c:plotVisOnly val="1"/>
    <c:dispBlanksAs val="zero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2C4511-EB4D-4291-8D91-A23A9378EDB7}" type="datetimeFigureOut">
              <a:rPr lang="en-US" smtClean="0"/>
              <a:t>5/16/2013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57A5D0-D778-47CA-8B7E-09A3FBE713BE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2C4511-EB4D-4291-8D91-A23A9378EDB7}" type="datetimeFigureOut">
              <a:rPr lang="en-US" smtClean="0"/>
              <a:t>5/16/2013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57A5D0-D778-47CA-8B7E-09A3FBE713B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2C4511-EB4D-4291-8D91-A23A9378EDB7}" type="datetimeFigureOut">
              <a:rPr lang="en-US" smtClean="0"/>
              <a:t>5/16/2013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57A5D0-D778-47CA-8B7E-09A3FBE713B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2C4511-EB4D-4291-8D91-A23A9378EDB7}" type="datetimeFigureOut">
              <a:rPr lang="en-US" smtClean="0"/>
              <a:t>5/16/2013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57A5D0-D778-47CA-8B7E-09A3FBE713B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2C4511-EB4D-4291-8D91-A23A9378EDB7}" type="datetimeFigureOut">
              <a:rPr lang="en-US" smtClean="0"/>
              <a:t>5/16/2013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57A5D0-D778-47CA-8B7E-09A3FBE713BE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2C4511-EB4D-4291-8D91-A23A9378EDB7}" type="datetimeFigureOut">
              <a:rPr lang="en-US" smtClean="0"/>
              <a:t>5/16/2013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57A5D0-D778-47CA-8B7E-09A3FBE713B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2C4511-EB4D-4291-8D91-A23A9378EDB7}" type="datetimeFigureOut">
              <a:rPr lang="en-US" smtClean="0"/>
              <a:t>5/16/2013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57A5D0-D778-47CA-8B7E-09A3FBE713B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2C4511-EB4D-4291-8D91-A23A9378EDB7}" type="datetimeFigureOut">
              <a:rPr lang="en-US" smtClean="0"/>
              <a:t>5/16/2013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57A5D0-D778-47CA-8B7E-09A3FBE713B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2C4511-EB4D-4291-8D91-A23A9378EDB7}" type="datetimeFigureOut">
              <a:rPr lang="en-US" smtClean="0"/>
              <a:t>5/16/2013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57A5D0-D778-47CA-8B7E-09A3FBE713B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2C4511-EB4D-4291-8D91-A23A9378EDB7}" type="datetimeFigureOut">
              <a:rPr lang="en-US" smtClean="0"/>
              <a:t>5/16/2013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57A5D0-D778-47CA-8B7E-09A3FBE713B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2C4511-EB4D-4291-8D91-A23A9378EDB7}" type="datetimeFigureOut">
              <a:rPr lang="en-US" smtClean="0"/>
              <a:t>5/16/2013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1457A5D0-D778-47CA-8B7E-09A3FBE713BE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A2C4511-EB4D-4291-8D91-A23A9378EDB7}" type="datetimeFigureOut">
              <a:rPr lang="en-US" smtClean="0"/>
              <a:t>5/16/2013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457A5D0-D778-47CA-8B7E-09A3FBE713BE}" type="slidenum">
              <a:rPr lang="en-US" smtClean="0"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What if the New Deal Programs didn’t Happen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7876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>
          <a:blip r:embed="rId2"/>
          <a:stretch>
            <a:fillRect/>
          </a:stretch>
        </p:blipFill>
        <p:spPr>
          <a:xfrm>
            <a:off x="1995487" y="1066800"/>
            <a:ext cx="5091113" cy="55006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1428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>
          <a:blip r:embed="rId2"/>
          <a:stretch>
            <a:fillRect/>
          </a:stretch>
        </p:blipFill>
        <p:spPr>
          <a:xfrm>
            <a:off x="2057400" y="381000"/>
            <a:ext cx="4814888" cy="60055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5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>
          <a:blip r:embed="rId2"/>
          <a:stretch>
            <a:fillRect/>
          </a:stretch>
        </p:blipFill>
        <p:spPr>
          <a:xfrm>
            <a:off x="2390775" y="814387"/>
            <a:ext cx="4362450" cy="5229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1039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Agricultural Adjustment Act </a:t>
            </a:r>
          </a:p>
        </p:txBody>
      </p:sp>
      <p:graphicFrame>
        <p:nvGraphicFramePr>
          <p:cNvPr id="4" name="Chart 3"/>
          <p:cNvGraphicFramePr/>
          <p:nvPr>
            <p:extLst>
              <p:ext uri="{D42A27DB-BD31-4B8C-83A1-F6EECF244321}">
                <p14:modId xmlns:p14="http://schemas.microsoft.com/office/powerpoint/2010/main" val="295879583"/>
              </p:ext>
            </p:extLst>
          </p:nvPr>
        </p:nvGraphicFramePr>
        <p:xfrm>
          <a:off x="152400" y="2057400"/>
          <a:ext cx="4648200" cy="3251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1026" name="Picture 2" descr="http://thelitworks.files.wordpress.com/2012/02/rutting-in-the-dust-bowl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2362200"/>
            <a:ext cx="3892827" cy="26860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5410200" y="5257800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    Farm Land in 1940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1889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7147" y="20052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/>
              <a:t>National Industrial Recovery Act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343526"/>
            <a:ext cx="3895725" cy="52289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1" y="1712495"/>
            <a:ext cx="3790620" cy="3962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53675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Public Works Administration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1828800"/>
            <a:ext cx="3505200" cy="35363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09600" y="5791200"/>
            <a:ext cx="3048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Road to Key West wouldn’t be created </a:t>
            </a:r>
            <a:endParaRPr lang="en-US" dirty="0"/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800" y="2895600"/>
            <a:ext cx="3369315" cy="26619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Oval Callout 4"/>
          <p:cNvSpPr/>
          <p:nvPr/>
        </p:nvSpPr>
        <p:spPr>
          <a:xfrm>
            <a:off x="6866257" y="2045368"/>
            <a:ext cx="1600200" cy="1066800"/>
          </a:xfrm>
          <a:prstGeom prst="wedgeEllipseCallou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Are we there yet?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4138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72</TotalTime>
  <Words>35</Words>
  <Application>Microsoft Office PowerPoint</Application>
  <PresentationFormat>On-screen Show (4:3)</PresentationFormat>
  <Paragraphs>7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Flow</vt:lpstr>
      <vt:lpstr>What if the New Deal Programs didn’t Happen </vt:lpstr>
      <vt:lpstr>PowerPoint Presentation</vt:lpstr>
      <vt:lpstr>PowerPoint Presentation</vt:lpstr>
      <vt:lpstr>PowerPoint Presentation</vt:lpstr>
      <vt:lpstr>Agricultural Adjustment Act </vt:lpstr>
      <vt:lpstr>National Industrial Recovery Act</vt:lpstr>
      <vt:lpstr>Public Works Administration</vt:lpstr>
    </vt:vector>
  </TitlesOfParts>
  <Company>Cary Academy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Jonathan Blum</dc:creator>
  <cp:lastModifiedBy>Jonathan Blum</cp:lastModifiedBy>
  <cp:revision>7</cp:revision>
  <dcterms:created xsi:type="dcterms:W3CDTF">2013-05-16T13:03:48Z</dcterms:created>
  <dcterms:modified xsi:type="dcterms:W3CDTF">2013-05-16T14:16:00Z</dcterms:modified>
</cp:coreProperties>
</file>